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308" r:id="rId2"/>
    <p:sldId id="291" r:id="rId3"/>
    <p:sldId id="257" r:id="rId4"/>
    <p:sldId id="256" r:id="rId5"/>
    <p:sldId id="258" r:id="rId6"/>
    <p:sldId id="281" r:id="rId7"/>
    <p:sldId id="309" r:id="rId8"/>
    <p:sldId id="280" r:id="rId9"/>
    <p:sldId id="288" r:id="rId10"/>
    <p:sldId id="260" r:id="rId11"/>
    <p:sldId id="284" r:id="rId12"/>
    <p:sldId id="318" r:id="rId13"/>
    <p:sldId id="334" r:id="rId14"/>
    <p:sldId id="335" r:id="rId15"/>
    <p:sldId id="336" r:id="rId16"/>
    <p:sldId id="325" r:id="rId17"/>
    <p:sldId id="289" r:id="rId18"/>
    <p:sldId id="283" r:id="rId19"/>
    <p:sldId id="312" r:id="rId20"/>
    <p:sldId id="313" r:id="rId21"/>
    <p:sldId id="324" r:id="rId22"/>
    <p:sldId id="337" r:id="rId23"/>
    <p:sldId id="322" r:id="rId24"/>
    <p:sldId id="269" r:id="rId25"/>
    <p:sldId id="315" r:id="rId26"/>
    <p:sldId id="293" r:id="rId27"/>
    <p:sldId id="294" r:id="rId28"/>
    <p:sldId id="333" r:id="rId29"/>
    <p:sldId id="329" r:id="rId30"/>
    <p:sldId id="331" r:id="rId31"/>
    <p:sldId id="328" r:id="rId32"/>
    <p:sldId id="330" r:id="rId33"/>
    <p:sldId id="33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4" userDrawn="1">
          <p15:clr>
            <a:srgbClr val="A4A3A4"/>
          </p15:clr>
        </p15:guide>
        <p15:guide id="2" pos="75" userDrawn="1">
          <p15:clr>
            <a:srgbClr val="A4A3A4"/>
          </p15:clr>
        </p15:guide>
        <p15:guide id="3" orient="horz" pos="1774" userDrawn="1">
          <p15:clr>
            <a:srgbClr val="A4A3A4"/>
          </p15:clr>
        </p15:guide>
        <p15:guide id="4" orient="horz" pos="4088" userDrawn="1">
          <p15:clr>
            <a:srgbClr val="A4A3A4"/>
          </p15:clr>
        </p15:guide>
        <p15:guide id="5" pos="3727" userDrawn="1">
          <p15:clr>
            <a:srgbClr val="A4A3A4"/>
          </p15:clr>
        </p15:guide>
        <p15:guide id="6" pos="574" userDrawn="1">
          <p15:clr>
            <a:srgbClr val="A4A3A4"/>
          </p15:clr>
        </p15:guide>
        <p15:guide id="7" orient="horz" pos="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204894"/>
    <a:srgbClr val="0432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10"/>
    <p:restoredTop sz="94524"/>
  </p:normalViewPr>
  <p:slideViewPr>
    <p:cSldViewPr snapToGrid="0" snapToObjects="1">
      <p:cViewPr varScale="1">
        <p:scale>
          <a:sx n="70" d="100"/>
          <a:sy n="70" d="100"/>
        </p:scale>
        <p:origin x="192" y="1584"/>
      </p:cViewPr>
      <p:guideLst>
        <p:guide orient="horz" pos="2954"/>
        <p:guide pos="75"/>
        <p:guide orient="horz" pos="1774"/>
        <p:guide orient="horz" pos="4088"/>
        <p:guide pos="3727"/>
        <p:guide pos="574"/>
        <p:guide orient="horz" pos="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28E-804E-90F6-EDF73F53A3C2}"/>
              </c:ext>
            </c:extLst>
          </c:dPt>
          <c:dPt>
            <c:idx val="1"/>
            <c:bubble3D val="0"/>
            <c:spPr>
              <a:solidFill>
                <a:srgbClr val="0432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E-804E-90F6-EDF73F53A3C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E-804E-90F6-EDF73F53A3C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C5-B44A-9058-6F98EBCDABB9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33.299999999999997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E-804E-90F6-EDF73F53A3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3D062E-0C17-A546-84F3-BB7496ADBCE8}" type="doc">
      <dgm:prSet loTypeId="urn:microsoft.com/office/officeart/2005/8/layout/matrix1" loCatId="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C0DCE7B0-9820-8D42-A401-0839B3CBDB98}">
      <dgm:prSet phldrT="[Text]" custT="1"/>
      <dgm:spPr>
        <a:solidFill>
          <a:schemeClr val="bg1"/>
        </a:solidFill>
        <a:ln>
          <a:solidFill>
            <a:srgbClr val="2F518F"/>
          </a:solidFill>
        </a:ln>
      </dgm:spPr>
      <dgm:t>
        <a:bodyPr/>
        <a:lstStyle/>
        <a:p>
          <a:r>
            <a:rPr lang="en-US" sz="2400" b="1" i="1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GRAPHICS</a:t>
          </a:r>
          <a:br>
            <a:rPr lang="en-US" sz="2400" b="1" i="1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400" b="1" i="1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EDITOR</a:t>
          </a:r>
        </a:p>
      </dgm:t>
    </dgm:pt>
    <dgm:pt modelId="{061DBA48-89E5-A44A-93E7-0BDC397C434C}" type="parTrans" cxnId="{6D4E4648-12E2-EA4F-A395-6D82EE0D6A26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A76651-18B7-064B-851B-143EE9EC09B4}" type="sibTrans" cxnId="{6D4E4648-12E2-EA4F-A395-6D82EE0D6A26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4DFB36-28FE-FE46-9752-452AAA6DDE82}">
      <dgm:prSet phldrT="[Text]" custT="1"/>
      <dgm:spPr>
        <a:solidFill>
          <a:srgbClr val="204894"/>
        </a:solidFill>
      </dgm:spPr>
      <dgm:t>
        <a:bodyPr/>
        <a:lstStyle/>
        <a:p>
          <a:pPr>
            <a:lnSpc>
              <a:spcPts val="3000"/>
            </a:lnSpc>
          </a:pPr>
          <a: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Developing standardized</a:t>
          </a:r>
          <a:b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and uniform style</a:t>
          </a:r>
          <a:b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of </a:t>
          </a:r>
          <a:r>
            <a:rPr lang="en-US" sz="1800" b="0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Allergy</a:t>
          </a:r>
          <a: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graphics</a:t>
          </a:r>
        </a:p>
      </dgm:t>
    </dgm:pt>
    <dgm:pt modelId="{2474A63F-6D54-D541-A3BC-6E2A9AEB4B3E}" type="sibTrans" cxnId="{DB3B46EB-A809-8445-895B-F70318717371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0EC593-E6FB-8B4D-BCFE-CB875F40513F}" type="parTrans" cxnId="{DB3B46EB-A809-8445-895B-F70318717371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D7841B-6E78-AA4B-83F0-50911CC094A5}">
      <dgm:prSet custT="1"/>
      <dgm:spPr>
        <a:solidFill>
          <a:srgbClr val="B8C9F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ts val="3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Making illustrations based</a:t>
          </a:r>
          <a:br>
            <a:rPr lang="en-US" sz="1800" b="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on the authors’ drafts</a:t>
          </a: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dirty="0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3DDD9-B76A-AF4A-A002-6528F027D65E}" type="parTrans" cxnId="{5EC4AB0A-F1AB-7B4C-80AB-22FB02FA3682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581E88-D872-DF49-A4BD-00E2E06CEE35}" type="sibTrans" cxnId="{5EC4AB0A-F1AB-7B4C-80AB-22FB02FA3682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55FAA6-2998-B646-8033-9921488B2915}">
      <dgm:prSet custT="1"/>
      <dgm:spPr>
        <a:solidFill>
          <a:srgbClr val="B8C9F2"/>
        </a:solidFill>
      </dgm:spPr>
      <dgm:t>
        <a:bodyPr anchor="t"/>
        <a:lstStyle/>
        <a:p>
          <a:pPr>
            <a:lnSpc>
              <a:spcPts val="3000"/>
            </a:lnSpc>
          </a:pPr>
          <a:r>
            <a:rPr lang="x-none" sz="1800" b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De</a:t>
          </a:r>
          <a:r>
            <a:rPr lang="pl-PL" sz="1800" b="0" dirty="0" err="1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signing</a:t>
          </a:r>
          <a:r>
            <a:rPr lang="x-none" sz="1800" b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x-none" sz="1800" b="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Covers</a:t>
          </a:r>
        </a:p>
        <a:p>
          <a:pPr>
            <a:lnSpc>
              <a:spcPts val="3000"/>
            </a:lnSpc>
          </a:pPr>
          <a:r>
            <a:rPr lang="en-US" sz="1800" b="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Communicating graphical requirements to the authors</a:t>
          </a:r>
        </a:p>
      </dgm:t>
    </dgm:pt>
    <dgm:pt modelId="{88FAA33D-CDDE-5C40-B657-B2E25426CD36}" type="parTrans" cxnId="{CAA3D2DF-516F-0149-A1F8-07F5F410E566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2403F7-C98C-F640-8B37-855BE1BAA087}" type="sibTrans" cxnId="{CAA3D2DF-516F-0149-A1F8-07F5F410E566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CF5E5B-D1A9-524F-996A-08D09815E87D}">
      <dgm:prSet custT="1"/>
      <dgm:spPr>
        <a:solidFill>
          <a:srgbClr val="204894"/>
        </a:solidFill>
      </dgm:spPr>
      <dgm:t>
        <a:bodyPr/>
        <a:lstStyle/>
        <a:p>
          <a:pPr>
            <a:lnSpc>
              <a:spcPts val="3000"/>
            </a:lnSpc>
          </a:pPr>
          <a:r>
            <a:rPr lang="en-US" sz="1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Improving graphical abstracts and algorithms submitted by the authors</a:t>
          </a:r>
        </a:p>
      </dgm:t>
    </dgm:pt>
    <dgm:pt modelId="{AAAE8E88-B272-B84D-B9ED-42553F39D044}" type="parTrans" cxnId="{D3BAC312-1A4A-164C-AFAA-6640A74858B2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1A6F80-F348-2343-86EC-572684844489}" type="sibTrans" cxnId="{D3BAC312-1A4A-164C-AFAA-6640A74858B2}">
      <dgm:prSet/>
      <dgm:spPr/>
      <dgm:t>
        <a:bodyPr/>
        <a:lstStyle/>
        <a:p>
          <a:endParaRPr lang="en-US" sz="1800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5BB187-47C0-3E43-82E3-6176B3129BCE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CDAB5F-C31C-204A-839A-FA6FBFA9D88B}" type="parTrans" cxnId="{F084D497-74E2-FA44-B4FE-2F9ACABCE41A}">
      <dgm:prSet/>
      <dgm:spPr/>
      <dgm:t>
        <a:bodyPr/>
        <a:lstStyle/>
        <a:p>
          <a:endParaRPr lang="en-US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5380BA-23E7-154A-92F4-C10621FB7EF5}" type="sibTrans" cxnId="{F084D497-74E2-FA44-B4FE-2F9ACABCE41A}">
      <dgm:prSet/>
      <dgm:spPr/>
      <dgm:t>
        <a:bodyPr/>
        <a:lstStyle/>
        <a:p>
          <a:endParaRPr lang="en-US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538DD4-AB71-2249-B389-96708CCA7740}">
      <dgm:prSet/>
      <dgm:spPr/>
      <dgm:t>
        <a:bodyPr/>
        <a:lstStyle/>
        <a:p>
          <a:endParaRPr lang="en-US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3B156D-2FF7-4249-A8EF-D9986029CBBB}" type="parTrans" cxnId="{3B2DA036-6EE6-A54C-8B92-160C902BC1A2}">
      <dgm:prSet/>
      <dgm:spPr/>
      <dgm:t>
        <a:bodyPr/>
        <a:lstStyle/>
        <a:p>
          <a:endParaRPr lang="en-US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8B10CA-7E68-714B-80D9-13A113816854}" type="sibTrans" cxnId="{3B2DA036-6EE6-A54C-8B92-160C902BC1A2}">
      <dgm:prSet/>
      <dgm:spPr/>
      <dgm:t>
        <a:bodyPr/>
        <a:lstStyle/>
        <a:p>
          <a:endParaRPr lang="en-US" b="1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304287-FFF7-9041-AA28-72BFA775541A}" type="pres">
      <dgm:prSet presAssocID="{4E3D062E-0C17-A546-84F3-BB7496ADBCE8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15F9B5B-DF2D-5847-9CEB-589207E7B2B5}" type="pres">
      <dgm:prSet presAssocID="{4E3D062E-0C17-A546-84F3-BB7496ADBCE8}" presName="matrix" presStyleCnt="0"/>
      <dgm:spPr/>
    </dgm:pt>
    <dgm:pt modelId="{9741F859-233E-7840-8EC6-1537407673DC}" type="pres">
      <dgm:prSet presAssocID="{4E3D062E-0C17-A546-84F3-BB7496ADBCE8}" presName="tile1" presStyleLbl="node1" presStyleIdx="0" presStyleCnt="4"/>
      <dgm:spPr/>
    </dgm:pt>
    <dgm:pt modelId="{A69ABB67-70B2-4A44-96B3-8B40CAEB7A00}" type="pres">
      <dgm:prSet presAssocID="{4E3D062E-0C17-A546-84F3-BB7496ADBCE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51FBF8D-64C3-E74B-B6BD-0EC9133F03F0}" type="pres">
      <dgm:prSet presAssocID="{4E3D062E-0C17-A546-84F3-BB7496ADBCE8}" presName="tile2" presStyleLbl="node1" presStyleIdx="1" presStyleCnt="4" custLinFactNeighborX="4632" custLinFactNeighborY="-3960"/>
      <dgm:spPr/>
    </dgm:pt>
    <dgm:pt modelId="{C0911532-845E-4445-9674-C232ACD38DB1}" type="pres">
      <dgm:prSet presAssocID="{4E3D062E-0C17-A546-84F3-BB7496ADBCE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F8B6EB4D-76EB-E84F-85E5-A4C884DEE622}" type="pres">
      <dgm:prSet presAssocID="{4E3D062E-0C17-A546-84F3-BB7496ADBCE8}" presName="tile3" presStyleLbl="node1" presStyleIdx="2" presStyleCnt="4" custLinFactNeighborX="-458" custLinFactNeighborY="6188"/>
      <dgm:spPr/>
    </dgm:pt>
    <dgm:pt modelId="{738B56A6-4649-D445-8A79-B9AB39CDA65B}" type="pres">
      <dgm:prSet presAssocID="{4E3D062E-0C17-A546-84F3-BB7496ADBCE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5E0EEAE-8760-7843-AF00-C4CB6659877D}" type="pres">
      <dgm:prSet presAssocID="{4E3D062E-0C17-A546-84F3-BB7496ADBCE8}" presName="tile4" presStyleLbl="node1" presStyleIdx="3" presStyleCnt="4" custLinFactNeighborX="9684" custLinFactNeighborY="660"/>
      <dgm:spPr/>
    </dgm:pt>
    <dgm:pt modelId="{E8AB634F-1455-EE48-BDD5-650E03E03C0A}" type="pres">
      <dgm:prSet presAssocID="{4E3D062E-0C17-A546-84F3-BB7496ADBCE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23C394C-8509-3E4D-B1D4-B1325C6F85F0}" type="pres">
      <dgm:prSet presAssocID="{4E3D062E-0C17-A546-84F3-BB7496ADBCE8}" presName="centerTile" presStyleLbl="fgShp" presStyleIdx="0" presStyleCnt="1" custScaleX="121404" custScaleY="120132">
        <dgm:presLayoutVars>
          <dgm:chMax val="0"/>
          <dgm:chPref val="0"/>
        </dgm:presLayoutVars>
      </dgm:prSet>
      <dgm:spPr/>
    </dgm:pt>
  </dgm:ptLst>
  <dgm:cxnLst>
    <dgm:cxn modelId="{5EC4AB0A-F1AB-7B4C-80AB-22FB02FA3682}" srcId="{C0DCE7B0-9820-8D42-A401-0839B3CBDB98}" destId="{EAD7841B-6E78-AA4B-83F0-50911CC094A5}" srcOrd="1" destOrd="0" parTransId="{5A53DDD9-B76A-AF4A-A002-6528F027D65E}" sibTransId="{A9581E88-D872-DF49-A4BD-00E2E06CEE35}"/>
    <dgm:cxn modelId="{A3429611-BE7D-4641-ADED-FA89465D28E0}" type="presOf" srcId="{EAD7841B-6E78-AA4B-83F0-50911CC094A5}" destId="{251FBF8D-64C3-E74B-B6BD-0EC9133F03F0}" srcOrd="0" destOrd="0" presId="urn:microsoft.com/office/officeart/2005/8/layout/matrix1"/>
    <dgm:cxn modelId="{D3BAC312-1A4A-164C-AFAA-6640A74858B2}" srcId="{C0DCE7B0-9820-8D42-A401-0839B3CBDB98}" destId="{85CF5E5B-D1A9-524F-996A-08D09815E87D}" srcOrd="3" destOrd="0" parTransId="{AAAE8E88-B272-B84D-B9ED-42553F39D044}" sibTransId="{031A6F80-F348-2343-86EC-572684844489}"/>
    <dgm:cxn modelId="{2B055D17-D72B-A14A-A40C-260D9BF753F7}" type="presOf" srcId="{85CF5E5B-D1A9-524F-996A-08D09815E87D}" destId="{E8AB634F-1455-EE48-BDD5-650E03E03C0A}" srcOrd="1" destOrd="0" presId="urn:microsoft.com/office/officeart/2005/8/layout/matrix1"/>
    <dgm:cxn modelId="{3B2DA036-6EE6-A54C-8B92-160C902BC1A2}" srcId="{C0DCE7B0-9820-8D42-A401-0839B3CBDB98}" destId="{F1538DD4-AB71-2249-B389-96708CCA7740}" srcOrd="4" destOrd="0" parTransId="{F93B156D-2FF7-4249-A8EF-D9986029CBBB}" sibTransId="{3D8B10CA-7E68-714B-80D9-13A113816854}"/>
    <dgm:cxn modelId="{BC626440-152A-6749-8E66-E11A82FCA354}" type="presOf" srcId="{EAD7841B-6E78-AA4B-83F0-50911CC094A5}" destId="{C0911532-845E-4445-9674-C232ACD38DB1}" srcOrd="1" destOrd="0" presId="urn:microsoft.com/office/officeart/2005/8/layout/matrix1"/>
    <dgm:cxn modelId="{6D4E4648-12E2-EA4F-A395-6D82EE0D6A26}" srcId="{4E3D062E-0C17-A546-84F3-BB7496ADBCE8}" destId="{C0DCE7B0-9820-8D42-A401-0839B3CBDB98}" srcOrd="0" destOrd="0" parTransId="{061DBA48-89E5-A44A-93E7-0BDC397C434C}" sibTransId="{42A76651-18B7-064B-851B-143EE9EC09B4}"/>
    <dgm:cxn modelId="{E7680E5D-BF0D-974D-B23E-C416A8A31A34}" type="presOf" srcId="{AC4DFB36-28FE-FE46-9752-452AAA6DDE82}" destId="{9741F859-233E-7840-8EC6-1537407673DC}" srcOrd="0" destOrd="0" presId="urn:microsoft.com/office/officeart/2005/8/layout/matrix1"/>
    <dgm:cxn modelId="{B31CCF71-1991-BA44-A4C9-3835C15D7CC5}" type="presOf" srcId="{4E3D062E-0C17-A546-84F3-BB7496ADBCE8}" destId="{03304287-FFF7-9041-AA28-72BFA775541A}" srcOrd="0" destOrd="0" presId="urn:microsoft.com/office/officeart/2005/8/layout/matrix1"/>
    <dgm:cxn modelId="{05A1EB82-8A0D-3943-9258-D6E24E096313}" type="presOf" srcId="{7555FAA6-2998-B646-8033-9921488B2915}" destId="{738B56A6-4649-D445-8A79-B9AB39CDA65B}" srcOrd="1" destOrd="0" presId="urn:microsoft.com/office/officeart/2005/8/layout/matrix1"/>
    <dgm:cxn modelId="{F084D497-74E2-FA44-B4FE-2F9ACABCE41A}" srcId="{C0DCE7B0-9820-8D42-A401-0839B3CBDB98}" destId="{5C5BB187-47C0-3E43-82E3-6176B3129BCE}" srcOrd="5" destOrd="0" parTransId="{35CDAB5F-C31C-204A-839A-FA6FBFA9D88B}" sibTransId="{E95380BA-23E7-154A-92F4-C10621FB7EF5}"/>
    <dgm:cxn modelId="{76BFF39A-2456-4444-81AC-F9A9870F1852}" type="presOf" srcId="{85CF5E5B-D1A9-524F-996A-08D09815E87D}" destId="{45E0EEAE-8760-7843-AF00-C4CB6659877D}" srcOrd="0" destOrd="0" presId="urn:microsoft.com/office/officeart/2005/8/layout/matrix1"/>
    <dgm:cxn modelId="{393B39A2-03BC-3546-B077-A8513CA6069D}" type="presOf" srcId="{AC4DFB36-28FE-FE46-9752-452AAA6DDE82}" destId="{A69ABB67-70B2-4A44-96B3-8B40CAEB7A00}" srcOrd="1" destOrd="0" presId="urn:microsoft.com/office/officeart/2005/8/layout/matrix1"/>
    <dgm:cxn modelId="{1FCB18C9-4004-ED4D-80B5-CBC5504EA6C0}" type="presOf" srcId="{C0DCE7B0-9820-8D42-A401-0839B3CBDB98}" destId="{A23C394C-8509-3E4D-B1D4-B1325C6F85F0}" srcOrd="0" destOrd="0" presId="urn:microsoft.com/office/officeart/2005/8/layout/matrix1"/>
    <dgm:cxn modelId="{CAA3D2DF-516F-0149-A1F8-07F5F410E566}" srcId="{C0DCE7B0-9820-8D42-A401-0839B3CBDB98}" destId="{7555FAA6-2998-B646-8033-9921488B2915}" srcOrd="2" destOrd="0" parTransId="{88FAA33D-CDDE-5C40-B657-B2E25426CD36}" sibTransId="{122403F7-C98C-F640-8B37-855BE1BAA087}"/>
    <dgm:cxn modelId="{DB3B46EB-A809-8445-895B-F70318717371}" srcId="{C0DCE7B0-9820-8D42-A401-0839B3CBDB98}" destId="{AC4DFB36-28FE-FE46-9752-452AAA6DDE82}" srcOrd="0" destOrd="0" parTransId="{8B0EC593-E6FB-8B4D-BCFE-CB875F40513F}" sibTransId="{2474A63F-6D54-D541-A3BC-6E2A9AEB4B3E}"/>
    <dgm:cxn modelId="{D5E2CDEC-806A-EF44-8ED3-B5B2EEA7E54B}" type="presOf" srcId="{7555FAA6-2998-B646-8033-9921488B2915}" destId="{F8B6EB4D-76EB-E84F-85E5-A4C884DEE622}" srcOrd="0" destOrd="0" presId="urn:microsoft.com/office/officeart/2005/8/layout/matrix1"/>
    <dgm:cxn modelId="{EC8D8F08-E568-7741-BBDC-B91FD2E9E0D2}" type="presParOf" srcId="{03304287-FFF7-9041-AA28-72BFA775541A}" destId="{F15F9B5B-DF2D-5847-9CEB-589207E7B2B5}" srcOrd="0" destOrd="0" presId="urn:microsoft.com/office/officeart/2005/8/layout/matrix1"/>
    <dgm:cxn modelId="{F1D16336-C33D-8E4E-8E55-0D00D1933DBF}" type="presParOf" srcId="{F15F9B5B-DF2D-5847-9CEB-589207E7B2B5}" destId="{9741F859-233E-7840-8EC6-1537407673DC}" srcOrd="0" destOrd="0" presId="urn:microsoft.com/office/officeart/2005/8/layout/matrix1"/>
    <dgm:cxn modelId="{004BEE0F-BE51-D84E-995A-DAB9C0CA17B2}" type="presParOf" srcId="{F15F9B5B-DF2D-5847-9CEB-589207E7B2B5}" destId="{A69ABB67-70B2-4A44-96B3-8B40CAEB7A00}" srcOrd="1" destOrd="0" presId="urn:microsoft.com/office/officeart/2005/8/layout/matrix1"/>
    <dgm:cxn modelId="{D27AD42D-33F1-C849-8259-68CAA0CAE7E3}" type="presParOf" srcId="{F15F9B5B-DF2D-5847-9CEB-589207E7B2B5}" destId="{251FBF8D-64C3-E74B-B6BD-0EC9133F03F0}" srcOrd="2" destOrd="0" presId="urn:microsoft.com/office/officeart/2005/8/layout/matrix1"/>
    <dgm:cxn modelId="{4FC311BE-8EB4-C74D-BCD2-F968C523E628}" type="presParOf" srcId="{F15F9B5B-DF2D-5847-9CEB-589207E7B2B5}" destId="{C0911532-845E-4445-9674-C232ACD38DB1}" srcOrd="3" destOrd="0" presId="urn:microsoft.com/office/officeart/2005/8/layout/matrix1"/>
    <dgm:cxn modelId="{07B7D8A8-5C20-3F47-97CD-C64ABDFCD5C5}" type="presParOf" srcId="{F15F9B5B-DF2D-5847-9CEB-589207E7B2B5}" destId="{F8B6EB4D-76EB-E84F-85E5-A4C884DEE622}" srcOrd="4" destOrd="0" presId="urn:microsoft.com/office/officeart/2005/8/layout/matrix1"/>
    <dgm:cxn modelId="{80627122-4D6E-E24D-BCF1-E33A2894BC41}" type="presParOf" srcId="{F15F9B5B-DF2D-5847-9CEB-589207E7B2B5}" destId="{738B56A6-4649-D445-8A79-B9AB39CDA65B}" srcOrd="5" destOrd="0" presId="urn:microsoft.com/office/officeart/2005/8/layout/matrix1"/>
    <dgm:cxn modelId="{A3064A0C-3615-A54B-AE5E-A4450C87F21D}" type="presParOf" srcId="{F15F9B5B-DF2D-5847-9CEB-589207E7B2B5}" destId="{45E0EEAE-8760-7843-AF00-C4CB6659877D}" srcOrd="6" destOrd="0" presId="urn:microsoft.com/office/officeart/2005/8/layout/matrix1"/>
    <dgm:cxn modelId="{D0A46F39-FB55-9845-AE45-1E0AF7ACC70B}" type="presParOf" srcId="{F15F9B5B-DF2D-5847-9CEB-589207E7B2B5}" destId="{E8AB634F-1455-EE48-BDD5-650E03E03C0A}" srcOrd="7" destOrd="0" presId="urn:microsoft.com/office/officeart/2005/8/layout/matrix1"/>
    <dgm:cxn modelId="{8378B72D-B06F-3445-932A-9ABC28DFAC01}" type="presParOf" srcId="{03304287-FFF7-9041-AA28-72BFA775541A}" destId="{A23C394C-8509-3E4D-B1D4-B1325C6F85F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41F859-233E-7840-8EC6-1537407673DC}">
      <dsp:nvSpPr>
        <dsp:cNvPr id="0" name=""/>
        <dsp:cNvSpPr/>
      </dsp:nvSpPr>
      <dsp:spPr>
        <a:xfrm rot="16200000">
          <a:off x="395538" y="-395538"/>
          <a:ext cx="2343150" cy="3134226"/>
        </a:xfrm>
        <a:prstGeom prst="round1Rect">
          <a:avLst/>
        </a:prstGeom>
        <a:solidFill>
          <a:srgbClr val="20489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ts val="3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Developing standardized</a:t>
          </a:r>
          <a:b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and uniform style</a:t>
          </a:r>
          <a:b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of </a:t>
          </a:r>
          <a:r>
            <a:rPr lang="en-US" sz="1800" b="0" i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Allergy</a:t>
          </a:r>
          <a: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graphics</a:t>
          </a:r>
        </a:p>
      </dsp:txBody>
      <dsp:txXfrm rot="5400000">
        <a:off x="-1" y="1"/>
        <a:ext cx="3134226" cy="1757362"/>
      </dsp:txXfrm>
    </dsp:sp>
    <dsp:sp modelId="{251FBF8D-64C3-E74B-B6BD-0EC9133F03F0}">
      <dsp:nvSpPr>
        <dsp:cNvPr id="0" name=""/>
        <dsp:cNvSpPr/>
      </dsp:nvSpPr>
      <dsp:spPr>
        <a:xfrm>
          <a:off x="3134226" y="0"/>
          <a:ext cx="3134226" cy="2343150"/>
        </a:xfrm>
        <a:prstGeom prst="round1Rect">
          <a:avLst/>
        </a:prstGeom>
        <a:solidFill>
          <a:srgbClr val="B8C9F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ts val="3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0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Making illustrations based</a:t>
          </a:r>
          <a:br>
            <a:rPr lang="en-US" sz="1800" b="0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1800" b="0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on the authors’ drafts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rgbClr val="011893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34226" y="0"/>
        <a:ext cx="3134226" cy="1757362"/>
      </dsp:txXfrm>
    </dsp:sp>
    <dsp:sp modelId="{F8B6EB4D-76EB-E84F-85E5-A4C884DEE622}">
      <dsp:nvSpPr>
        <dsp:cNvPr id="0" name=""/>
        <dsp:cNvSpPr/>
      </dsp:nvSpPr>
      <dsp:spPr>
        <a:xfrm rot="10800000">
          <a:off x="0" y="2343150"/>
          <a:ext cx="3134226" cy="2343150"/>
        </a:xfrm>
        <a:prstGeom prst="round1Rect">
          <a:avLst/>
        </a:prstGeom>
        <a:solidFill>
          <a:srgbClr val="B8C9F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ts val="3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x-none" sz="1800" b="0" kern="120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De</a:t>
          </a:r>
          <a:r>
            <a:rPr lang="pl-PL" sz="1800" b="0" kern="1200" dirty="0" err="1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signing</a:t>
          </a:r>
          <a:r>
            <a:rPr lang="x-none" sz="1800" b="0" kern="120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x-none" sz="1800" b="0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Covers</a:t>
          </a:r>
        </a:p>
        <a:p>
          <a:pPr marL="0" lvl="0" indent="0" algn="ctr" defTabSz="800100">
            <a:lnSpc>
              <a:spcPts val="3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Communicating graphical requirements to the authors</a:t>
          </a:r>
        </a:p>
      </dsp:txBody>
      <dsp:txXfrm rot="10800000">
        <a:off x="0" y="2928937"/>
        <a:ext cx="3134226" cy="1757362"/>
      </dsp:txXfrm>
    </dsp:sp>
    <dsp:sp modelId="{45E0EEAE-8760-7843-AF00-C4CB6659877D}">
      <dsp:nvSpPr>
        <dsp:cNvPr id="0" name=""/>
        <dsp:cNvSpPr/>
      </dsp:nvSpPr>
      <dsp:spPr>
        <a:xfrm rot="5400000">
          <a:off x="3529764" y="1947612"/>
          <a:ext cx="2343150" cy="3134226"/>
        </a:xfrm>
        <a:prstGeom prst="round1Rect">
          <a:avLst/>
        </a:prstGeom>
        <a:solidFill>
          <a:srgbClr val="204894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ts val="3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Improving graphical abstracts and algorithms submitted by the authors</a:t>
          </a:r>
        </a:p>
      </dsp:txBody>
      <dsp:txXfrm rot="-5400000">
        <a:off x="3134225" y="2928937"/>
        <a:ext cx="3134226" cy="1757362"/>
      </dsp:txXfrm>
    </dsp:sp>
    <dsp:sp modelId="{A23C394C-8509-3E4D-B1D4-B1325C6F85F0}">
      <dsp:nvSpPr>
        <dsp:cNvPr id="0" name=""/>
        <dsp:cNvSpPr/>
      </dsp:nvSpPr>
      <dsp:spPr>
        <a:xfrm>
          <a:off x="1992703" y="1639431"/>
          <a:ext cx="2283045" cy="1407436"/>
        </a:xfrm>
        <a:prstGeom prst="roundRect">
          <a:avLst/>
        </a:prstGeom>
        <a:solidFill>
          <a:schemeClr val="bg1"/>
        </a:solidFill>
        <a:ln w="38100" cap="flat" cmpd="sng" algn="ctr">
          <a:solidFill>
            <a:srgbClr val="2F518F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GRAPHICS</a:t>
          </a:r>
          <a:br>
            <a:rPr lang="en-US" sz="2400" b="1" i="1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400" b="1" i="1" kern="1200" dirty="0">
              <a:solidFill>
                <a:srgbClr val="011893"/>
              </a:solidFill>
              <a:latin typeface="Arial" panose="020B0604020202020204" pitchFamily="34" charset="0"/>
              <a:cs typeface="Arial" panose="020B0604020202020204" pitchFamily="34" charset="0"/>
            </a:rPr>
            <a:t>EDITOR</a:t>
          </a:r>
        </a:p>
      </dsp:txBody>
      <dsp:txXfrm>
        <a:off x="2061408" y="1708136"/>
        <a:ext cx="2145635" cy="12700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56E96-35BE-D94C-A3DD-6B0A618029A0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E54D5-887C-A34D-9923-2DA1C2BFFA1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5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Arebro</a:t>
            </a:r>
            <a:r>
              <a:rPr lang="en-US" sz="1200" dirty="0"/>
              <a:t> et al., Allergy, 2019, ahead of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10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70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163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54D5-887C-A34D-9923-2DA1C2BFFA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Click to 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C2B5E-8788-D943-BA66-6724022A16B8}" type="datetimeFigureOut">
              <a:rPr lang="en-US" smtClean="0"/>
              <a:pPr/>
              <a:t>7/24/19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92281-B488-2A42-A858-2A11B271CB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013111F0-249F-D046-B438-E54ACD80F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169035"/>
            <a:ext cx="12192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CH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</a:t>
            </a:r>
            <a:r>
              <a:rPr lang="pl-PL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CH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 Presentation</a:t>
            </a:r>
            <a:endParaRPr lang="en-GB" sz="5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98D02A-C90C-C74B-95B2-F0BC8D07368F}"/>
              </a:ext>
            </a:extLst>
          </p:cNvPr>
          <p:cNvGrpSpPr/>
          <p:nvPr/>
        </p:nvGrpSpPr>
        <p:grpSpPr>
          <a:xfrm>
            <a:off x="0" y="3110335"/>
            <a:ext cx="12192000" cy="3747665"/>
            <a:chOff x="0" y="3110335"/>
            <a:chExt cx="12192000" cy="37476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D27CC4-C428-4744-9A9A-D5730D46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719850"/>
              <a:ext cx="12192000" cy="113815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3BA5E5-9B9B-8042-AC30-1CA0A18B1B8C}"/>
                </a:ext>
              </a:extLst>
            </p:cNvPr>
            <p:cNvSpPr/>
            <p:nvPr/>
          </p:nvSpPr>
          <p:spPr>
            <a:xfrm>
              <a:off x="1808813" y="3110335"/>
              <a:ext cx="857437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32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Cezmi A. </a:t>
              </a:r>
              <a:r>
                <a:rPr lang="de-CH" sz="3200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Akdis</a:t>
              </a:r>
              <a:endParaRPr lang="de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CH" sz="240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Editor-in-Chief</a:t>
              </a:r>
              <a:endPara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06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3808" y="1849139"/>
            <a:ext cx="5976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strong primary colours</a:t>
            </a: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Consider c</a:t>
            </a:r>
            <a:r>
              <a:rPr lang="en-GB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olour</a:t>
            </a: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-blindness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B1FC128-4F41-B944-AF4F-59FEE18454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405752"/>
              </p:ext>
            </p:extLst>
          </p:nvPr>
        </p:nvGraphicFramePr>
        <p:xfrm>
          <a:off x="8091170" y="1471474"/>
          <a:ext cx="2194559" cy="140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97AB64C-5165-034D-B67D-074B8608A08E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</a:t>
            </a:r>
            <a:endParaRPr lang="en-US" sz="5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1A64F-7C28-3A46-A6C6-1FA40FD3BA51}"/>
              </a:ext>
            </a:extLst>
          </p:cNvPr>
          <p:cNvSpPr/>
          <p:nvPr/>
        </p:nvSpPr>
        <p:spPr>
          <a:xfrm>
            <a:off x="2732097" y="4147255"/>
            <a:ext cx="7025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impossible to read text</a:t>
            </a:r>
            <a:b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some these combinations are used</a:t>
            </a:r>
            <a:b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entagon 11">
            <a:extLst>
              <a:ext uri="{FF2B5EF4-FFF2-40B4-BE49-F238E27FC236}">
                <a16:creationId xmlns:a16="http://schemas.microsoft.com/office/drawing/2014/main" id="{7CB8A3C8-F1F9-2147-A677-77666002D435}"/>
              </a:ext>
            </a:extLst>
          </p:cNvPr>
          <p:cNvSpPr/>
          <p:nvPr/>
        </p:nvSpPr>
        <p:spPr>
          <a:xfrm>
            <a:off x="0" y="3905425"/>
            <a:ext cx="3313514" cy="774700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11B2361B-421C-3C41-A7A7-F9C55C7B9108}"/>
              </a:ext>
            </a:extLst>
          </p:cNvPr>
          <p:cNvSpPr/>
          <p:nvPr/>
        </p:nvSpPr>
        <p:spPr>
          <a:xfrm rot="10800000" flipV="1">
            <a:off x="9193187" y="5147443"/>
            <a:ext cx="3003550" cy="775661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B97D6B-45F5-B940-813E-AA2697B2C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730931" y="3191811"/>
            <a:ext cx="627754" cy="5462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1">
        <p:bldAsOne/>
      </p:bldGraphic>
      <p:bldGraphic spid="8" grpId="2">
        <p:bldAsOne/>
      </p:bldGraphic>
      <p:bldP spid="10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8531" y="2113971"/>
            <a:ext cx="93528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some institutions insist on showing</a:t>
            </a:r>
            <a:b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logos on every slide…</a:t>
            </a:r>
          </a:p>
          <a:p>
            <a:pPr marL="514350" indent="-51435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…corporate logos should be restricted to first</a:t>
            </a:r>
            <a:b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last slides, if possible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AE4F9-958F-C94F-A053-C4C949E30897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EF720D-FD45-2F43-B065-B6F64F9ECB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9850"/>
            <a:ext cx="12192000" cy="113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FAE4F9-958F-C94F-A053-C4C949E30897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busy slides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C33AF-9FD1-6042-B397-4E24EF0D4DD6}"/>
              </a:ext>
            </a:extLst>
          </p:cNvPr>
          <p:cNvSpPr/>
          <p:nvPr/>
        </p:nvSpPr>
        <p:spPr>
          <a:xfrm>
            <a:off x="3048000" y="2862647"/>
            <a:ext cx="6096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a publication,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for 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34245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"/>
          <a:stretch/>
        </p:blipFill>
        <p:spPr>
          <a:xfrm>
            <a:off x="2737184" y="42111"/>
            <a:ext cx="6376737" cy="656322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11642" y="336884"/>
            <a:ext cx="3447047" cy="13836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471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33" b="69210"/>
          <a:stretch/>
        </p:blipFill>
        <p:spPr>
          <a:xfrm>
            <a:off x="2775210" y="1136983"/>
            <a:ext cx="7144179" cy="5293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579879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descriptive title</a:t>
            </a:r>
            <a:endParaRPr lang="de-CH" sz="5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85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65"/>
          <a:stretch/>
        </p:blipFill>
        <p:spPr>
          <a:xfrm>
            <a:off x="4911973" y="42111"/>
            <a:ext cx="6376737" cy="65632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AE4F9-958F-C94F-A053-C4C949E30897}"/>
              </a:ext>
            </a:extLst>
          </p:cNvPr>
          <p:cNvSpPr txBox="1"/>
          <p:nvPr/>
        </p:nvSpPr>
        <p:spPr>
          <a:xfrm>
            <a:off x="0" y="586470"/>
            <a:ext cx="4547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Blurred images</a:t>
            </a:r>
            <a:endParaRPr lang="en-US" sz="5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352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8C7DAE-57D0-3745-9F22-8E419A487E85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present your data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FB4F4AC6-EC6E-C347-AF15-312E5658FE28}"/>
              </a:ext>
            </a:extLst>
          </p:cNvPr>
          <p:cNvSpPr/>
          <p:nvPr/>
        </p:nvSpPr>
        <p:spPr>
          <a:xfrm>
            <a:off x="2878111" y="2675277"/>
            <a:ext cx="2848131" cy="1517130"/>
          </a:xfrm>
          <a:prstGeom prst="wedgeEllipseCallout">
            <a:avLst>
              <a:gd name="adj1" fmla="val -51445"/>
              <a:gd name="adj2" fmla="val 8136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talk</a:t>
            </a:r>
          </a:p>
        </p:txBody>
      </p:sp>
      <p:sp>
        <p:nvSpPr>
          <p:cNvPr id="11" name="Vertical Scroll 10">
            <a:extLst>
              <a:ext uri="{FF2B5EF4-FFF2-40B4-BE49-F238E27FC236}">
                <a16:creationId xmlns:a16="http://schemas.microsoft.com/office/drawing/2014/main" id="{40613F54-6914-914E-9A7B-C30EC1B75963}"/>
              </a:ext>
            </a:extLst>
          </p:cNvPr>
          <p:cNvSpPr/>
          <p:nvPr/>
        </p:nvSpPr>
        <p:spPr>
          <a:xfrm>
            <a:off x="7220471" y="3162924"/>
            <a:ext cx="2957199" cy="2588519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article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8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3694" y="1910150"/>
            <a:ext cx="9648654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use descriptive title with a message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36D1A3-A725-DC4A-9821-77037CABD71F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26D6E1-777A-C14D-93B6-E19DD6E67582}"/>
              </a:ext>
            </a:extLst>
          </p:cNvPr>
          <p:cNvSpPr/>
          <p:nvPr/>
        </p:nvSpPr>
        <p:spPr>
          <a:xfrm>
            <a:off x="1" y="4237262"/>
            <a:ext cx="12191999" cy="107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000"/>
              </a:lnSpc>
            </a:pP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</a:t>
            </a:r>
            <a:b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CH" sz="2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Epithelial Cell Metaboli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in Asthma”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859916-6CBA-DE48-A695-BEB0D1124289}"/>
              </a:ext>
            </a:extLst>
          </p:cNvPr>
          <p:cNvSpPr/>
          <p:nvPr/>
        </p:nvSpPr>
        <p:spPr>
          <a:xfrm>
            <a:off x="2" y="2468893"/>
            <a:ext cx="12191999" cy="1581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“Increased </a:t>
            </a:r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Bronchial Epthelial Cell Metabolic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b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Asthma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H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Exacerbations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17C2ED-B6ED-574F-BCDF-0AA4C31AF205}"/>
              </a:ext>
            </a:extLst>
          </p:cNvPr>
          <p:cNvSpPr/>
          <p:nvPr/>
        </p:nvSpPr>
        <p:spPr>
          <a:xfrm>
            <a:off x="2013694" y="5495492"/>
            <a:ext cx="6242799" cy="5704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de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</a:t>
            </a:r>
            <a:r>
              <a:rPr lang="de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abbreviations</a:t>
            </a:r>
            <a:r>
              <a:rPr lang="de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664" y="2034340"/>
            <a:ext cx="10582337" cy="4729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Try to demonstrate original data</a:t>
            </a:r>
            <a:r>
              <a:rPr lang="en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original as possible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novel imaging and video techniques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ask your friends, fellows, students</a:t>
            </a:r>
            <a:b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impression</a:t>
            </a:r>
            <a:r>
              <a:rPr lang="en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before publicly trying</a:t>
            </a:r>
            <a:b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visualization techniques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946A4-7A27-9140-A980-9420EB135F07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demonstration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1673" y="2096970"/>
            <a:ext cx="964865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bar graphs if possible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try to use dotted graphs 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time kinetics and dose response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statistics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946A4-7A27-9140-A980-9420EB135F07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demonstration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28455-3185-154F-B44C-6463C51D54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548" y="3506074"/>
            <a:ext cx="2887075" cy="2456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9A8A2-2835-DA41-ABB0-C9A9ED83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667" y="3383470"/>
            <a:ext cx="2863956" cy="22521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E15E14-6AB5-AD49-BA0D-8790F4849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2548" y="3339472"/>
            <a:ext cx="2711120" cy="2168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B841B2-4D16-7E4B-9C17-8BE557AC0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548" y="3378861"/>
            <a:ext cx="3186136" cy="271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8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8C7DAE-57D0-3745-9F22-8E419A487E85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present your data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FB4F4AC6-EC6E-C347-AF15-312E5658FE28}"/>
              </a:ext>
            </a:extLst>
          </p:cNvPr>
          <p:cNvSpPr/>
          <p:nvPr/>
        </p:nvSpPr>
        <p:spPr>
          <a:xfrm>
            <a:off x="2878111" y="2675277"/>
            <a:ext cx="2848131" cy="1517130"/>
          </a:xfrm>
          <a:prstGeom prst="wedgeEllipseCallout">
            <a:avLst>
              <a:gd name="adj1" fmla="val -51445"/>
              <a:gd name="adj2" fmla="val 81368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talk</a:t>
            </a:r>
          </a:p>
        </p:txBody>
      </p:sp>
      <p:sp>
        <p:nvSpPr>
          <p:cNvPr id="11" name="Vertical Scroll 10">
            <a:extLst>
              <a:ext uri="{FF2B5EF4-FFF2-40B4-BE49-F238E27FC236}">
                <a16:creationId xmlns:a16="http://schemas.microsoft.com/office/drawing/2014/main" id="{40613F54-6914-914E-9A7B-C30EC1B75963}"/>
              </a:ext>
            </a:extLst>
          </p:cNvPr>
          <p:cNvSpPr/>
          <p:nvPr/>
        </p:nvSpPr>
        <p:spPr>
          <a:xfrm>
            <a:off x="7220471" y="3162924"/>
            <a:ext cx="3122743" cy="2928957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an article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6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881" y="2147521"/>
            <a:ext cx="9648654" cy="313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</a:rPr>
              <a:t>Do not show too many panels</a:t>
            </a: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2800" dirty="0">
              <a:solidFill>
                <a:srgbClr val="000066"/>
              </a:solidFill>
            </a:endParaRP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</a:rPr>
              <a:t>Do not show unnecessary data</a:t>
            </a: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2800" dirty="0">
              <a:solidFill>
                <a:srgbClr val="000066"/>
              </a:solidFill>
            </a:endParaRPr>
          </a:p>
          <a:p>
            <a:pPr>
              <a:lnSpc>
                <a:spcPts val="4000"/>
              </a:lnSpc>
            </a:pPr>
            <a:endParaRPr lang="en-US" sz="28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5946A4-7A27-9140-A980-9420EB135F07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demonstration</a:t>
            </a:r>
          </a:p>
        </p:txBody>
      </p:sp>
    </p:spTree>
    <p:extLst>
      <p:ext uri="{BB962C8B-B14F-4D97-AF65-F5344CB8AC3E}">
        <p14:creationId xmlns:p14="http://schemas.microsoft.com/office/powerpoint/2010/main" val="216700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5946A4-7A27-9140-A980-9420EB135F07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print size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55B1ED-5AFF-7D47-9289-82A44F0B715E}"/>
              </a:ext>
            </a:extLst>
          </p:cNvPr>
          <p:cNvSpPr/>
          <p:nvPr/>
        </p:nvSpPr>
        <p:spPr>
          <a:xfrm>
            <a:off x="757517" y="5812452"/>
            <a:ext cx="10676966" cy="547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 that the figure will be </a:t>
            </a:r>
            <a:r>
              <a:rPr lang="en-US" sz="24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shrinked</a:t>
            </a: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1/4, 1/8</a:t>
            </a:r>
            <a:r>
              <a:rPr lang="en-US" sz="2400" baseline="30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page when printed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5"/>
          <a:stretch/>
        </p:blipFill>
        <p:spPr>
          <a:xfrm>
            <a:off x="4330623" y="1999369"/>
            <a:ext cx="3496641" cy="35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0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FAE4F9-958F-C94F-A053-C4C949E30897}"/>
              </a:ext>
            </a:extLst>
          </p:cNvPr>
          <p:cNvSpPr txBox="1"/>
          <p:nvPr/>
        </p:nvSpPr>
        <p:spPr>
          <a:xfrm>
            <a:off x="221954" y="67951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readable font size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D665D60-65F7-C74C-A52F-BCAD8FF29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8" t="67356" r="4876" b="3309"/>
          <a:stretch/>
        </p:blipFill>
        <p:spPr>
          <a:xfrm>
            <a:off x="3373586" y="1567187"/>
            <a:ext cx="5888736" cy="492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30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FAE4F9-958F-C94F-A053-C4C949E30897}"/>
              </a:ext>
            </a:extLst>
          </p:cNvPr>
          <p:cNvSpPr txBox="1"/>
          <p:nvPr/>
        </p:nvSpPr>
        <p:spPr>
          <a:xfrm>
            <a:off x="221954" y="67951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rid of dead space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D82B90-4ADB-914D-BB12-107C8AEC1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71537" r="51699" b="11054"/>
          <a:stretch/>
        </p:blipFill>
        <p:spPr>
          <a:xfrm>
            <a:off x="221954" y="2010806"/>
            <a:ext cx="6038356" cy="33658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B9CA9C-87BE-B94D-B27A-2E947B7B3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6" t="67925" r="316" b="3707"/>
          <a:stretch/>
        </p:blipFill>
        <p:spPr>
          <a:xfrm>
            <a:off x="7429105" y="2010806"/>
            <a:ext cx="4378847" cy="36511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4744DB-6450-4C42-9975-0E358A93D880}"/>
              </a:ext>
            </a:extLst>
          </p:cNvPr>
          <p:cNvCxnSpPr>
            <a:cxnSpLocks/>
          </p:cNvCxnSpPr>
          <p:nvPr/>
        </p:nvCxnSpPr>
        <p:spPr>
          <a:xfrm>
            <a:off x="6157419" y="3474740"/>
            <a:ext cx="840517" cy="0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2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09596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2EEF89-7215-E844-8528-81C8463658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1" r="-10392"/>
          <a:stretch/>
        </p:blipFill>
        <p:spPr>
          <a:xfrm>
            <a:off x="2722870" y="2373291"/>
            <a:ext cx="7020249" cy="3113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856903-8969-6B47-878E-103232F3395E}"/>
              </a:ext>
            </a:extLst>
          </p:cNvPr>
          <p:cNvSpPr txBox="1"/>
          <p:nvPr/>
        </p:nvSpPr>
        <p:spPr>
          <a:xfrm>
            <a:off x="4522011" y="6266973"/>
            <a:ext cx="3147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Tan et al. 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Allergy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 2019; 74: 294– 307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C4192E-87B1-F74F-8151-72E7EC2E44FB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US" sz="54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visualisation</a:t>
            </a:r>
            <a:endParaRPr lang="en-US" sz="5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8C7DAE-57D0-3745-9F22-8E419A487E85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present your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88FB7-3632-984A-8A76-688935352C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185" y="2031247"/>
            <a:ext cx="3243135" cy="4249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581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05094412"/>
              </p:ext>
            </p:extLst>
          </p:nvPr>
        </p:nvGraphicFramePr>
        <p:xfrm>
          <a:off x="3076074" y="878305"/>
          <a:ext cx="6268452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536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436" y="241168"/>
            <a:ext cx="2223643" cy="197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925" y="1471616"/>
            <a:ext cx="1963982" cy="219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539" y="2188456"/>
            <a:ext cx="1438365" cy="143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7751" y="3743721"/>
            <a:ext cx="1419481" cy="14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206" y="894111"/>
            <a:ext cx="1419481" cy="14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133" y="4576109"/>
            <a:ext cx="1543803" cy="1518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1176" y="3327477"/>
            <a:ext cx="2088304" cy="22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8CB08B1-C681-7247-96F5-AB6523F069BD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Graphics Collection</a:t>
            </a: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4F3D268B-AF6E-AA45-8E41-9915B83A1F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3563" y="880234"/>
            <a:ext cx="2641236" cy="17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2BC8C9-BD21-AA44-A180-E1AB57F2E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4935" y="2610798"/>
            <a:ext cx="1434820" cy="87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E1F370-08AD-E64D-82DC-2B256D2007C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784" y="3327477"/>
            <a:ext cx="1685924" cy="297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69226E-4EDA-954B-9270-51E542107B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734832">
            <a:off x="6967327" y="4183418"/>
            <a:ext cx="1653708" cy="55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98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8CB08B1-C681-7247-96F5-AB6523F069BD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Graphics Collection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0A17B6-C72E-5C47-B501-ADC97E73B8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39" y="1781399"/>
            <a:ext cx="1387263" cy="13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85DAD2-2A16-6645-96D8-DDC6E87586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18" y="4145526"/>
            <a:ext cx="2510199" cy="19492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EA1749-67FA-964D-95C4-F9866B7531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75" y="1781399"/>
            <a:ext cx="1200826" cy="3327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FC115-8311-9C43-9A04-2D7DFD8DF93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632" y="4467145"/>
            <a:ext cx="2346937" cy="21414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53F0B7-96A3-BB4E-AD87-23C1D18DBB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547" y="1400979"/>
            <a:ext cx="1816256" cy="49203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EFB1C3-9165-A94A-BF96-3F57D209D39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056" y="369510"/>
            <a:ext cx="1845212" cy="44592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F54323-CBB0-A347-AF69-C1192C18910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53831" y="2086950"/>
            <a:ext cx="1502428" cy="7292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4504B6-D862-764A-9500-7614B904F2E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08024" y="841733"/>
            <a:ext cx="2316243" cy="7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0E4038-9B99-D54C-B2F3-E11ADA9F7CDF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Graphical Abstracts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8F6DE0-A4AB-4E49-BC52-58AEC81A447C}"/>
              </a:ext>
            </a:extLst>
          </p:cNvPr>
          <p:cNvSpPr/>
          <p:nvPr/>
        </p:nvSpPr>
        <p:spPr>
          <a:xfrm>
            <a:off x="4516494" y="3255566"/>
            <a:ext cx="3425382" cy="23439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39700" dist="38100" dir="5400000" sx="101000" sy="101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50E0EF8-2763-AB47-A8D6-711955E948D6}"/>
              </a:ext>
            </a:extLst>
          </p:cNvPr>
          <p:cNvSpPr/>
          <p:nvPr/>
        </p:nvSpPr>
        <p:spPr>
          <a:xfrm>
            <a:off x="8516080" y="3255663"/>
            <a:ext cx="3420000" cy="23439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39700" dist="38100" dir="5400000" sx="101000" sy="101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68909C6-A342-6040-9052-2B5F15D0BEB3}"/>
              </a:ext>
            </a:extLst>
          </p:cNvPr>
          <p:cNvSpPr/>
          <p:nvPr/>
        </p:nvSpPr>
        <p:spPr>
          <a:xfrm>
            <a:off x="343988" y="3255224"/>
            <a:ext cx="3420000" cy="234390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outerShdw blurRad="139700" dist="38100" dir="5400000" sx="101000" sy="101000" algn="t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5D00FA-C82E-9C4D-8737-56AC9133C9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63" y="3342274"/>
            <a:ext cx="3220630" cy="21845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2D2B01-D673-C042-A70B-F502DCAE48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0" y="3342274"/>
            <a:ext cx="3240000" cy="2184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331ECB-067D-7647-9CF5-0F549D407D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080" y="3342274"/>
            <a:ext cx="3240000" cy="21764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CA0CB6C-47E5-1649-AAB2-DA8450641284}"/>
              </a:ext>
            </a:extLst>
          </p:cNvPr>
          <p:cNvGrpSpPr/>
          <p:nvPr/>
        </p:nvGrpSpPr>
        <p:grpSpPr>
          <a:xfrm>
            <a:off x="8509000" y="256017"/>
            <a:ext cx="3420000" cy="2343902"/>
            <a:chOff x="8516080" y="267161"/>
            <a:chExt cx="3420000" cy="234390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7FBD3D2-6942-B04F-AEDD-54D151C59FEE}"/>
                </a:ext>
              </a:extLst>
            </p:cNvPr>
            <p:cNvSpPr/>
            <p:nvPr/>
          </p:nvSpPr>
          <p:spPr>
            <a:xfrm>
              <a:off x="8516080" y="267161"/>
              <a:ext cx="3420000" cy="23439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39700" dist="38100" dir="5400000" sx="101000" sy="101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00ABF3-925A-5248-8D7C-DDE04D16469C}"/>
                </a:ext>
              </a:extLst>
            </p:cNvPr>
            <p:cNvPicPr>
              <a:picLocks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4525" y="366738"/>
              <a:ext cx="3240000" cy="21587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2C83B5-0A87-F249-98A1-D62540F4B381}"/>
              </a:ext>
            </a:extLst>
          </p:cNvPr>
          <p:cNvGrpSpPr/>
          <p:nvPr/>
        </p:nvGrpSpPr>
        <p:grpSpPr>
          <a:xfrm>
            <a:off x="4521876" y="257547"/>
            <a:ext cx="3420000" cy="2343902"/>
            <a:chOff x="8120295" y="3262935"/>
            <a:chExt cx="3420000" cy="2343902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B420E83-DE20-3942-899C-DEAC3376BA8C}"/>
                </a:ext>
              </a:extLst>
            </p:cNvPr>
            <p:cNvSpPr/>
            <p:nvPr/>
          </p:nvSpPr>
          <p:spPr>
            <a:xfrm>
              <a:off x="8120295" y="3262935"/>
              <a:ext cx="3420000" cy="23439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39700" dist="38100" dir="5400000" sx="101000" sy="101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D2AA11A-A1AD-9846-AD89-BAD344769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0295" y="3355820"/>
              <a:ext cx="3212912" cy="2160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3BFF8D-E8E0-2745-8456-B8BAEFB2E3DA}"/>
              </a:ext>
            </a:extLst>
          </p:cNvPr>
          <p:cNvGrpSpPr/>
          <p:nvPr/>
        </p:nvGrpSpPr>
        <p:grpSpPr>
          <a:xfrm>
            <a:off x="343988" y="256017"/>
            <a:ext cx="3420000" cy="2343902"/>
            <a:chOff x="840048" y="3257164"/>
            <a:chExt cx="3420000" cy="2343902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6E07DA2-B479-DB46-8F8E-419370D328E9}"/>
                </a:ext>
              </a:extLst>
            </p:cNvPr>
            <p:cNvSpPr/>
            <p:nvPr/>
          </p:nvSpPr>
          <p:spPr>
            <a:xfrm>
              <a:off x="840048" y="3257164"/>
              <a:ext cx="3420000" cy="2343902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139700" dist="38100" dir="5400000" sx="101000" sy="101000" algn="t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BCBA30B-8BC5-F448-B387-6D3750758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231" y="3354406"/>
              <a:ext cx="3219367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81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3226" y="2605576"/>
            <a:ext cx="7816515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4000"/>
              </a:lnSpc>
              <a:buFont typeface="Wingdings" pitchFamily="2" charset="2"/>
              <a:buChar char="§"/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slide per minute excluding the title</a:t>
            </a:r>
            <a:b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acknowledgements slides</a:t>
            </a:r>
          </a:p>
          <a:p>
            <a:pPr marL="571500" indent="-571500">
              <a:lnSpc>
                <a:spcPts val="4000"/>
              </a:lnSpc>
              <a:buFont typeface="Wingdings" pitchFamily="2" charset="2"/>
              <a:buChar char="§"/>
            </a:pPr>
            <a:endParaRPr lang="en-GB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000"/>
              </a:lnSpc>
              <a:buFont typeface="Wingdings" pitchFamily="2" charset="2"/>
              <a:buChar char="§"/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10-minute presentation should have max 12 slides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61CAA0-AA24-D546-9601-8C49CFFF8188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A18598-DC70-4D45-9819-024E4A2D07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75" y="1260919"/>
            <a:ext cx="5850742" cy="4139348"/>
          </a:xfrm>
          <a:prstGeom prst="roundRect">
            <a:avLst>
              <a:gd name="adj" fmla="val 2824"/>
            </a:avLst>
          </a:prstGeom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AC0B8F-FA26-8340-88B1-0BF589E00F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797" y="1260919"/>
            <a:ext cx="5850742" cy="4139348"/>
          </a:xfrm>
          <a:prstGeom prst="roundRect">
            <a:avLst>
              <a:gd name="adj" fmla="val 282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0E4038-9B99-D54C-B2F3-E11ADA9F7CDF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Illustrations</a:t>
            </a:r>
          </a:p>
        </p:txBody>
      </p:sp>
    </p:spTree>
    <p:extLst>
      <p:ext uri="{BB962C8B-B14F-4D97-AF65-F5344CB8AC3E}">
        <p14:creationId xmlns:p14="http://schemas.microsoft.com/office/powerpoint/2010/main" val="1523127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3FFD3BA-326B-9949-A81C-1B30FEBD8E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60" y="926592"/>
            <a:ext cx="5346153" cy="4511040"/>
          </a:xfrm>
          <a:prstGeom prst="roundRect">
            <a:avLst>
              <a:gd name="adj" fmla="val 369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38BAAA-4F9B-9E42-ACCD-20C022189F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22" y="430240"/>
            <a:ext cx="4397819" cy="2385985"/>
          </a:xfrm>
          <a:prstGeom prst="roundRect">
            <a:avLst>
              <a:gd name="adj" fmla="val 849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76627D-C632-F042-9AFD-DCC0B5841D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622" y="3324259"/>
            <a:ext cx="4397818" cy="2560371"/>
          </a:xfrm>
          <a:prstGeom prst="roundRect">
            <a:avLst>
              <a:gd name="adj" fmla="val 714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2BC3F4B-D8AA-4D4B-98E8-F1CCDCCB7210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Illustrations</a:t>
            </a:r>
          </a:p>
        </p:txBody>
      </p:sp>
    </p:spTree>
    <p:extLst>
      <p:ext uri="{BB962C8B-B14F-4D97-AF65-F5344CB8AC3E}">
        <p14:creationId xmlns:p14="http://schemas.microsoft.com/office/powerpoint/2010/main" val="51423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2BC3F4B-D8AA-4D4B-98E8-F1CCDCCB7210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Illustrations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ADE3E-62AA-2043-A5B4-7412C6A7E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90" y="844174"/>
            <a:ext cx="5276626" cy="4837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FCFD8-15E2-4842-886F-D6A73D2324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126" y="1011935"/>
            <a:ext cx="5211922" cy="4775055"/>
          </a:xfrm>
          <a:prstGeom prst="roundRect">
            <a:avLst>
              <a:gd name="adj" fmla="val 5943"/>
            </a:avLst>
          </a:prstGeom>
        </p:spPr>
      </p:pic>
    </p:spTree>
    <p:extLst>
      <p:ext uri="{BB962C8B-B14F-4D97-AF65-F5344CB8AC3E}">
        <p14:creationId xmlns:p14="http://schemas.microsoft.com/office/powerpoint/2010/main" val="3110650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2BC3F4B-D8AA-4D4B-98E8-F1CCDCCB7210}"/>
              </a:ext>
            </a:extLst>
          </p:cNvPr>
          <p:cNvSpPr/>
          <p:nvPr/>
        </p:nvSpPr>
        <p:spPr>
          <a:xfrm>
            <a:off x="4847452" y="6094733"/>
            <a:ext cx="2497095" cy="374822"/>
          </a:xfrm>
          <a:prstGeom prst="roundRect">
            <a:avLst>
              <a:gd name="adj" fmla="val 50000"/>
            </a:avLst>
          </a:prstGeom>
          <a:solidFill>
            <a:srgbClr val="1E4996"/>
          </a:solidFill>
          <a:ln>
            <a:noFill/>
          </a:ln>
          <a:effectLst>
            <a:outerShdw blurRad="152400" dist="38100" dir="468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Algorithms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4C146-9D50-AE46-8E29-C38A6422C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25" y="575162"/>
            <a:ext cx="3438144" cy="518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38AC71-77F5-534F-AAAB-8A90C1F1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9280" y="388325"/>
            <a:ext cx="6080291" cy="55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6511" y="2958701"/>
            <a:ext cx="109066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Slide Master before you start preparing</a:t>
            </a:r>
            <a:b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presentation, then stick to it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ts val="4000"/>
              </a:lnSpc>
              <a:buFont typeface="Wingdings" pitchFamily="2" charset="2"/>
              <a:buChar char="§"/>
            </a:pPr>
            <a:endParaRPr lang="en-GB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Changing styles distracts attention</a:t>
            </a:r>
          </a:p>
          <a:p>
            <a:pPr marL="914400" lvl="1" indent="-457200">
              <a:lnSpc>
                <a:spcPts val="4000"/>
              </a:lnSpc>
              <a:buFont typeface="Wingdings" pitchFamily="2" charset="2"/>
              <a:buChar char="§"/>
            </a:pPr>
            <a:endParaRPr lang="en-GB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 modest design only if you really need one</a:t>
            </a:r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1EBFE-3E30-F345-BBA0-8EF2F083F5B7}"/>
              </a:ext>
            </a:extLst>
          </p:cNvPr>
          <p:cNvSpPr txBox="1"/>
          <p:nvPr/>
        </p:nvSpPr>
        <p:spPr>
          <a:xfrm>
            <a:off x="60158" y="646628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27DC71-91CA-1249-91DE-3495DED497CB}"/>
              </a:ext>
            </a:extLst>
          </p:cNvPr>
          <p:cNvSpPr/>
          <p:nvPr/>
        </p:nvSpPr>
        <p:spPr>
          <a:xfrm>
            <a:off x="481263" y="2069995"/>
            <a:ext cx="11381873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</a:t>
            </a:r>
            <a:r>
              <a:rPr lang="en-CH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design throughout the whole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074" y="1946383"/>
            <a:ext cx="999687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include large amounts of text on the slide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Maximum 30 words per slide, max 6 lines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not show complete sentences on the screen</a:t>
            </a:r>
            <a:b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then simply read them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54BCB7-702A-6348-82AA-6769EA00485A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 of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87C34-5F79-4440-B6DA-0147CDE65590}"/>
              </a:ext>
            </a:extLst>
          </p:cNvPr>
          <p:cNvSpPr/>
          <p:nvPr/>
        </p:nvSpPr>
        <p:spPr>
          <a:xfrm flipV="1">
            <a:off x="0" y="6725255"/>
            <a:ext cx="12192000" cy="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E49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1784" y="2168968"/>
            <a:ext cx="8639317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Wingdings" pitchFamily="2" charset="2"/>
              <a:buChar char="§"/>
            </a:pPr>
            <a:r>
              <a:rPr lang="en-US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Recommended 24-32 points</a:t>
            </a:r>
          </a:p>
          <a:p>
            <a:pPr lvl="0">
              <a:buFont typeface="Arial"/>
              <a:buChar char="•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Not smaller than 18 points even in graphs</a:t>
            </a:r>
          </a:p>
          <a:p>
            <a:pPr>
              <a:buFont typeface="Arial"/>
              <a:buChar char="•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itchFamily="2" charset="2"/>
              <a:buChar char="§"/>
            </a:pPr>
            <a:r>
              <a:rPr lang="en-US" sz="54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up to 54 points</a:t>
            </a:r>
          </a:p>
          <a:p>
            <a:pPr>
              <a:buFont typeface="Arial"/>
              <a:buChar char="•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47879-A040-D848-ADC5-E63E9EA640A4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347879-A040-D848-ADC5-E63E9EA640A4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AED89-E3E8-E644-ADA8-394F64E422AB}"/>
              </a:ext>
            </a:extLst>
          </p:cNvPr>
          <p:cNvSpPr txBox="1"/>
          <p:nvPr/>
        </p:nvSpPr>
        <p:spPr>
          <a:xfrm>
            <a:off x="2197126" y="2654346"/>
            <a:ext cx="863931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common easy-reading fonts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sophisticated fonts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3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bold text </a:t>
            </a: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 CAPITAL LETTERS</a:t>
            </a:r>
          </a:p>
          <a:p>
            <a:pPr lvl="0">
              <a:lnSpc>
                <a:spcPts val="4000"/>
              </a:lnSpc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B5FB3-B98A-134C-AED6-A03A4E4E5920}"/>
              </a:ext>
            </a:extLst>
          </p:cNvPr>
          <p:cNvSpPr/>
          <p:nvPr/>
        </p:nvSpPr>
        <p:spPr>
          <a:xfrm>
            <a:off x="737016" y="2068205"/>
            <a:ext cx="1071796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GB" sz="28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consistent font style throughout the whole presentation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13D06D-3BC0-344C-86F0-C84D6DF982BD}"/>
              </a:ext>
            </a:extLst>
          </p:cNvPr>
          <p:cNvSpPr txBox="1"/>
          <p:nvPr/>
        </p:nvSpPr>
        <p:spPr>
          <a:xfrm>
            <a:off x="4208510" y="3518239"/>
            <a:ext cx="124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Calibri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9C25D-F0AF-374F-B2FF-221D49A1E00D}"/>
              </a:ext>
            </a:extLst>
          </p:cNvPr>
          <p:cNvSpPr txBox="1"/>
          <p:nvPr/>
        </p:nvSpPr>
        <p:spPr>
          <a:xfrm>
            <a:off x="5957641" y="3518237"/>
            <a:ext cx="3363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Times New Roman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B4DE7-8037-874E-A365-166BCF12602C}"/>
              </a:ext>
            </a:extLst>
          </p:cNvPr>
          <p:cNvSpPr txBox="1"/>
          <p:nvPr/>
        </p:nvSpPr>
        <p:spPr>
          <a:xfrm>
            <a:off x="2533565" y="351823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8EF8C8-2B60-4745-B4E9-41EEC84F11DE}"/>
              </a:ext>
            </a:extLst>
          </p:cNvPr>
          <p:cNvSpPr txBox="1"/>
          <p:nvPr/>
        </p:nvSpPr>
        <p:spPr>
          <a:xfrm>
            <a:off x="7044515" y="4595280"/>
            <a:ext cx="2071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Giddyup Std" panose="03050402040302040404" pitchFamily="66" charset="77"/>
                <a:cs typeface="Apple Chancery" panose="03020702040506060504" pitchFamily="66" charset="-79"/>
              </a:rPr>
              <a:t>Giddyup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Giddyup Std" panose="03050402040302040404" pitchFamily="66" charset="77"/>
              <a:cs typeface="Apple Chancery" panose="03020702040506060504" pitchFamily="66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8DA0AB-C69E-2440-B461-0E5E2E6D8A42}"/>
              </a:ext>
            </a:extLst>
          </p:cNvPr>
          <p:cNvSpPr txBox="1"/>
          <p:nvPr/>
        </p:nvSpPr>
        <p:spPr>
          <a:xfrm>
            <a:off x="4345369" y="4595280"/>
            <a:ext cx="259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Embassy BT" panose="03030602040507090C03" pitchFamily="66" charset="0"/>
                <a:cs typeface="Apple Chancery" panose="03020702040506060504" pitchFamily="66" charset="-79"/>
              </a:rPr>
              <a:t>Embassy BT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5A0F4A-B106-254E-868F-66B1749A32CB}"/>
              </a:ext>
            </a:extLst>
          </p:cNvPr>
          <p:cNvSpPr txBox="1"/>
          <p:nvPr/>
        </p:nvSpPr>
        <p:spPr>
          <a:xfrm>
            <a:off x="2277969" y="4595280"/>
            <a:ext cx="2064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rattatello" panose="020F0403020200020303" pitchFamily="34" charset="0"/>
                <a:cs typeface="Apple Chancery" panose="03020702040506060504" pitchFamily="66" charset="-79"/>
              </a:rPr>
              <a:t>Trattatello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rattatello" panose="020F0403020200020303" pitchFamily="34" charset="0"/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10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/>
      <p:bldP spid="7" grpId="2"/>
      <p:bldP spid="8" grpId="2"/>
      <p:bldP spid="10" grpId="2"/>
      <p:bldP spid="11" grpId="2"/>
      <p:bldP spid="1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663" y="1777942"/>
            <a:ext cx="10081795" cy="5221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where necessary</a:t>
            </a: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Animate bulleted points to appear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at a time</a:t>
            </a:r>
            <a:b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then speak to each point in turn</a:t>
            </a: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r>
              <a:rPr lang="en-US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you move on to the next point, the previous point should fade to a less prominent color if you leave it on screen</a:t>
            </a:r>
          </a:p>
          <a:p>
            <a:pPr marL="457200" indent="-457200">
              <a:lnSpc>
                <a:spcPts val="4000"/>
              </a:lnSpc>
              <a:buFont typeface="Wingdings" pitchFamily="2" charset="2"/>
              <a:buChar char="§"/>
            </a:pP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ts val="4000"/>
              </a:lnSpc>
              <a:buFont typeface="Wingdings" pitchFamily="2" charset="2"/>
              <a:buChar char="§"/>
            </a:pPr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78F0F-29E6-314D-A6F2-60B003CA91E3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0890" y="1865293"/>
            <a:ext cx="10317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4000"/>
              </a:lnSpc>
            </a:pP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fancy animations or slide transitions</a:t>
            </a:r>
            <a:b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avoided, unless they serve a specific purpose </a:t>
            </a:r>
            <a:endParaRPr lang="en-US" sz="32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lnSpc>
                <a:spcPts val="4000"/>
              </a:lnSpc>
              <a:buFont typeface="Wingdings" pitchFamily="2" charset="2"/>
              <a:buChar char="§"/>
            </a:pPr>
            <a:endParaRPr lang="en-US" sz="3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8A165-7118-964C-8068-32E3BE6B6F7C}"/>
              </a:ext>
            </a:extLst>
          </p:cNvPr>
          <p:cNvSpPr txBox="1"/>
          <p:nvPr/>
        </p:nvSpPr>
        <p:spPr>
          <a:xfrm>
            <a:off x="0" y="5864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B682A1-7F2C-1A47-811D-A6ADCD6EBFFE}"/>
              </a:ext>
            </a:extLst>
          </p:cNvPr>
          <p:cNvSpPr txBox="1"/>
          <p:nvPr/>
        </p:nvSpPr>
        <p:spPr>
          <a:xfrm>
            <a:off x="749300" y="3622931"/>
            <a:ext cx="32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from the left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66928-DA48-AC40-89AB-497E273CBDCF}"/>
              </a:ext>
            </a:extLst>
          </p:cNvPr>
          <p:cNvSpPr txBox="1"/>
          <p:nvPr/>
        </p:nvSpPr>
        <p:spPr>
          <a:xfrm>
            <a:off x="8107694" y="4279832"/>
            <a:ext cx="496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from the right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68BAA-18A6-8E4B-8ED2-4AB04D0383AF}"/>
              </a:ext>
            </a:extLst>
          </p:cNvPr>
          <p:cNvSpPr txBox="1"/>
          <p:nvPr/>
        </p:nvSpPr>
        <p:spPr>
          <a:xfrm>
            <a:off x="3035300" y="5390505"/>
            <a:ext cx="496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Swiveling 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384</Words>
  <Application>Microsoft Macintosh PowerPoint</Application>
  <PresentationFormat>Widescreen</PresentationFormat>
  <Paragraphs>127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Apple Chancery</vt:lpstr>
      <vt:lpstr>Arial</vt:lpstr>
      <vt:lpstr>Calibri</vt:lpstr>
      <vt:lpstr>Embassy BT</vt:lpstr>
      <vt:lpstr>Giddyup Std</vt:lpstr>
      <vt:lpstr>Times New Roman</vt:lpstr>
      <vt:lpstr>Trattatello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SIAF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Cezmi Akdis</dc:creator>
  <cp:lastModifiedBy>Anna Globinska</cp:lastModifiedBy>
  <cp:revision>161</cp:revision>
  <dcterms:created xsi:type="dcterms:W3CDTF">2016-12-14T09:50:01Z</dcterms:created>
  <dcterms:modified xsi:type="dcterms:W3CDTF">2019-07-24T16:10:49Z</dcterms:modified>
</cp:coreProperties>
</file>